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419" r:id="rId3"/>
    <p:sldId id="527" r:id="rId4"/>
    <p:sldId id="426" r:id="rId5"/>
    <p:sldId id="567" r:id="rId6"/>
    <p:sldId id="580" r:id="rId7"/>
    <p:sldId id="568" r:id="rId8"/>
    <p:sldId id="569" r:id="rId9"/>
    <p:sldId id="570" r:id="rId10"/>
    <p:sldId id="571" r:id="rId11"/>
    <p:sldId id="572" r:id="rId12"/>
    <p:sldId id="528" r:id="rId13"/>
    <p:sldId id="433" r:id="rId14"/>
    <p:sldId id="525" r:id="rId15"/>
    <p:sldId id="519" r:id="rId16"/>
    <p:sldId id="578" r:id="rId17"/>
    <p:sldId id="520" r:id="rId18"/>
    <p:sldId id="435" r:id="rId19"/>
    <p:sldId id="521" r:id="rId20"/>
    <p:sldId id="522" r:id="rId21"/>
    <p:sldId id="274" r:id="rId22"/>
    <p:sldId id="529" r:id="rId23"/>
    <p:sldId id="333" r:id="rId24"/>
    <p:sldId id="321" r:id="rId25"/>
    <p:sldId id="383" r:id="rId26"/>
    <p:sldId id="530" r:id="rId27"/>
    <p:sldId id="523" r:id="rId28"/>
    <p:sldId id="524" r:id="rId29"/>
    <p:sldId id="277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0CA98B-8CAB-4646-BC44-CC2C6E4E20EE}" v="37" dt="2026-06-04T15:07:36.3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120" y="2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4T15:07:36.329" v="1680" actId="20577"/>
      <pc:docMkLst>
        <pc:docMk/>
      </pc:docMkLst>
      <pc:sldChg chg="modSp">
        <pc:chgData name="Glen Jones" userId="e846aaca-4b24-4b13-b0d0-f2308e16b284" providerId="ADAL" clId="{ED47ACC3-9597-4D89-A1DC-43CF280EF274}" dt="2026-06-04T15:07:36.329" v="1680" actId="20577"/>
        <pc:sldMkLst>
          <pc:docMk/>
          <pc:sldMk cId="1486775289" sldId="333"/>
        </pc:sldMkLst>
        <pc:spChg chg="mod">
          <ac:chgData name="Glen Jones" userId="e846aaca-4b24-4b13-b0d0-f2308e16b284" providerId="ADAL" clId="{ED47ACC3-9597-4D89-A1DC-43CF280EF274}" dt="2026-06-04T15:07:36.329" v="1680" actId="20577"/>
          <ac:spMkLst>
            <pc:docMk/>
            <pc:sldMk cId="1486775289" sldId="333"/>
            <ac:spMk id="5" creationId="{8E5D7B89-D295-144A-4C37-2529AC219181}"/>
          </ac:spMkLst>
        </pc:spChg>
      </pc:sldChg>
      <pc:sldChg chg="addSp modSp mod modAnim">
        <pc:chgData name="Glen Jones" userId="e846aaca-4b24-4b13-b0d0-f2308e16b284" providerId="ADAL" clId="{ED47ACC3-9597-4D89-A1DC-43CF280EF274}" dt="2026-06-04T15:00:42.263" v="1664" actId="115"/>
        <pc:sldMkLst>
          <pc:docMk/>
          <pc:sldMk cId="2761761787" sldId="426"/>
        </pc:sldMkLst>
        <pc:spChg chg="add mod">
          <ac:chgData name="Glen Jones" userId="e846aaca-4b24-4b13-b0d0-f2308e16b284" providerId="ADAL" clId="{ED47ACC3-9597-4D89-A1DC-43CF280EF274}" dt="2026-06-04T15:00:42.263" v="1664" actId="115"/>
          <ac:spMkLst>
            <pc:docMk/>
            <pc:sldMk cId="2761761787" sldId="426"/>
            <ac:spMk id="13" creationId="{D4946045-420D-EE97-9159-BDF51D888DB3}"/>
          </ac:spMkLst>
        </pc:spChg>
      </pc:sldChg>
      <pc:sldChg chg="del">
        <pc:chgData name="Glen Jones" userId="e846aaca-4b24-4b13-b0d0-f2308e16b284" providerId="ADAL" clId="{ED47ACC3-9597-4D89-A1DC-43CF280EF274}" dt="2026-06-04T15:06:50.919" v="1678" actId="47"/>
        <pc:sldMkLst>
          <pc:docMk/>
          <pc:sldMk cId="135058197" sldId="564"/>
        </pc:sldMkLst>
      </pc:sldChg>
      <pc:sldChg chg="del">
        <pc:chgData name="Glen Jones" userId="e846aaca-4b24-4b13-b0d0-f2308e16b284" providerId="ADAL" clId="{ED47ACC3-9597-4D89-A1DC-43CF280EF274}" dt="2026-06-04T15:06:49.772" v="1677" actId="47"/>
        <pc:sldMkLst>
          <pc:docMk/>
          <pc:sldMk cId="2192821235" sldId="566"/>
        </pc:sldMkLst>
      </pc:sldChg>
      <pc:sldChg chg="modSp mod">
        <pc:chgData name="Glen Jones" userId="e846aaca-4b24-4b13-b0d0-f2308e16b284" providerId="ADAL" clId="{ED47ACC3-9597-4D89-A1DC-43CF280EF274}" dt="2026-06-04T15:01:21.834" v="1667" actId="6549"/>
        <pc:sldMkLst>
          <pc:docMk/>
          <pc:sldMk cId="3386326099" sldId="567"/>
        </pc:sldMkLst>
        <pc:graphicFrameChg chg="modGraphic">
          <ac:chgData name="Glen Jones" userId="e846aaca-4b24-4b13-b0d0-f2308e16b284" providerId="ADAL" clId="{ED47ACC3-9597-4D89-A1DC-43CF280EF274}" dt="2026-06-04T15:01:21.834" v="1667" actId="6549"/>
          <ac:graphicFrameMkLst>
            <pc:docMk/>
            <pc:sldMk cId="3386326099" sldId="567"/>
            <ac:graphicFrameMk id="4" creationId="{DDE3226E-6FF7-A633-4DC2-DF2CC347B679}"/>
          </ac:graphicFrameMkLst>
        </pc:graphicFrameChg>
      </pc:sldChg>
      <pc:sldChg chg="modNotesTx">
        <pc:chgData name="Glen Jones" userId="e846aaca-4b24-4b13-b0d0-f2308e16b284" providerId="ADAL" clId="{ED47ACC3-9597-4D89-A1DC-43CF280EF274}" dt="2026-06-04T15:02:01.803" v="1672" actId="6549"/>
        <pc:sldMkLst>
          <pc:docMk/>
          <pc:sldMk cId="436098769" sldId="568"/>
        </pc:sldMkLst>
      </pc:sldChg>
      <pc:sldChg chg="modNotesTx">
        <pc:chgData name="Glen Jones" userId="e846aaca-4b24-4b13-b0d0-f2308e16b284" providerId="ADAL" clId="{ED47ACC3-9597-4D89-A1DC-43CF280EF274}" dt="2026-06-04T15:02:04.086" v="1673" actId="6549"/>
        <pc:sldMkLst>
          <pc:docMk/>
          <pc:sldMk cId="356279990" sldId="569"/>
        </pc:sldMkLst>
      </pc:sldChg>
      <pc:sldChg chg="modNotesTx">
        <pc:chgData name="Glen Jones" userId="e846aaca-4b24-4b13-b0d0-f2308e16b284" providerId="ADAL" clId="{ED47ACC3-9597-4D89-A1DC-43CF280EF274}" dt="2026-06-04T15:02:06.285" v="1674" actId="6549"/>
        <pc:sldMkLst>
          <pc:docMk/>
          <pc:sldMk cId="2773381167" sldId="571"/>
        </pc:sldMkLst>
      </pc:sldChg>
      <pc:sldChg chg="modNotesTx">
        <pc:chgData name="Glen Jones" userId="e846aaca-4b24-4b13-b0d0-f2308e16b284" providerId="ADAL" clId="{ED47ACC3-9597-4D89-A1DC-43CF280EF274}" dt="2026-06-04T15:02:08.131" v="1675" actId="6549"/>
        <pc:sldMkLst>
          <pc:docMk/>
          <pc:sldMk cId="3532757541" sldId="572"/>
        </pc:sldMkLst>
      </pc:sldChg>
      <pc:sldChg chg="add">
        <pc:chgData name="Glen Jones" userId="e846aaca-4b24-4b13-b0d0-f2308e16b284" providerId="ADAL" clId="{ED47ACC3-9597-4D89-A1DC-43CF280EF274}" dt="2026-05-07T08:59:12.171" v="1626"/>
        <pc:sldMkLst>
          <pc:docMk/>
          <pc:sldMk cId="2464072549" sldId="578"/>
        </pc:sldMkLst>
      </pc:sldChg>
      <pc:sldChg chg="modSp add del mod modNotesTx">
        <pc:chgData name="Glen Jones" userId="e846aaca-4b24-4b13-b0d0-f2308e16b284" providerId="ADAL" clId="{ED47ACC3-9597-4D89-A1DC-43CF280EF274}" dt="2026-06-04T15:02:31.108" v="1676" actId="47"/>
        <pc:sldMkLst>
          <pc:docMk/>
          <pc:sldMk cId="193481460" sldId="579"/>
        </pc:sldMkLst>
        <pc:graphicFrameChg chg="modGraphic">
          <ac:chgData name="Glen Jones" userId="e846aaca-4b24-4b13-b0d0-f2308e16b284" providerId="ADAL" clId="{ED47ACC3-9597-4D89-A1DC-43CF280EF274}" dt="2026-06-04T15:01:46.167" v="1669" actId="6549"/>
          <ac:graphicFrameMkLst>
            <pc:docMk/>
            <pc:sldMk cId="193481460" sldId="579"/>
            <ac:graphicFrameMk id="4" creationId="{2DAA5AEA-4BFF-AF4B-9838-CBEB87A1A0D4}"/>
          </ac:graphicFrameMkLst>
        </pc:graphicFrameChg>
      </pc:sldChg>
      <pc:sldChg chg="add modNotesTx">
        <pc:chgData name="Glen Jones" userId="e846aaca-4b24-4b13-b0d0-f2308e16b284" providerId="ADAL" clId="{ED47ACC3-9597-4D89-A1DC-43CF280EF274}" dt="2026-06-04T15:01:56.152" v="1671" actId="6549"/>
        <pc:sldMkLst>
          <pc:docMk/>
          <pc:sldMk cId="1293654153" sldId="58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04/06/2026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170CDA-993A-FF0D-D4CF-901EF8ECF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70591E-428E-104F-B69C-E096896519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9C6BE0-A652-3B0E-D916-6855B1C926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C219FA-2236-4138-297A-787CF0E009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4855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D22F1-534A-8854-41A2-6FAB02AAF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61C7A2-B647-8E9A-D577-078F49CFE0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6D959E-7EC1-0B06-E372-3058A234DA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C3F877-F335-3D7A-6370-EDE42432DC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1995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DBE4-0FB5-8471-6B73-36D8E74B5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8DB2D8-E666-0FD9-603A-D3F6DC229A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DC48B6-76A6-BC4D-B843-E5EE2C8DA6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8C0B6A-73FB-4120-1FA6-92CCCB079C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069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03306-1006-511A-B93B-35F17AEEE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C7FFAD-4D9B-D8A4-51F4-1A0EEF85A1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702099-9132-EEDC-5428-48C84AC4B9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438AD-BD0B-501A-2B7F-E30C9EDE54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9097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1F123-CE00-C1FC-AAD4-D18E95D98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6D537F-8828-B218-8373-3EC2C4ED8B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474A8C-E806-588C-3BA5-F4ECC5EC20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DD512B-F20F-5A56-803B-7D015EA601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933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E36B26-C0E5-CC07-C7AC-C0872CFB4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E10720-7EE7-BD01-B9F4-7BBD409518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6D7834-B7CA-BEEF-FBBF-D936BBA4C7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8EA17-F5A3-E5F7-F4AC-F6B919350A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48588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2858B-B60E-E776-7375-65AECE0BD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CAA495-3D1C-A065-FF0F-DB06D133D4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416D77-B841-AF0C-DECC-342AF571BA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44B8D-EF6B-9301-D413-D7511B4B26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7016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E9B5BF-11B3-23D8-1522-9B8EA8C02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7506212-45F9-E67D-66B2-4E4C0A5AD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FD20828-DB2C-6462-64CF-13E4DBDBF62C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D110BC4-C49C-68EF-1396-232DD2C80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491429"/>
              </p:ext>
            </p:extLst>
          </p:nvPr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E7084A4F-F689-4999-36DF-701020F3C796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DA0E9A-66E2-EB0B-84F6-5E839D2C50C2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7733811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AD310-88BB-695D-7E4A-263FC75DC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EC69FC6-B9FC-AF63-026A-2F433251D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E1F8FB-E32F-5AD9-D0DC-DA8862389F9B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4FD5A4E-C821-64B9-C3F7-FD622BEFFF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581279"/>
              </p:ext>
            </p:extLst>
          </p:nvPr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1FFE0B0-7305-2586-25AF-FDCE99CFE0FC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01D32-D3BC-1F92-7589-E37ADCD81357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532757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072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252" y="727364"/>
            <a:ext cx="11001157" cy="4779818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600891" y="2168551"/>
            <a:ext cx="11001157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-</a:t>
            </a:r>
            <a:r>
              <a:rPr lang="en-GB" sz="4000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en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comes from Old English and was used to:</a:t>
            </a:r>
          </a:p>
          <a:p>
            <a:pPr marL="1703388" indent="-363538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turn adjectives or nouns into verbs </a:t>
            </a:r>
          </a:p>
          <a:p>
            <a:pPr marL="1703388" indent="-363538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show a change of state.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168281DA-CFB1-AAC0-30E1-4B4A73478BB4}"/>
              </a:ext>
            </a:extLst>
          </p:cNvPr>
          <p:cNvSpPr/>
          <p:nvPr/>
        </p:nvSpPr>
        <p:spPr>
          <a:xfrm>
            <a:off x="3877237" y="58093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32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6715A7-CF35-6043-FFEF-9E456C05CD26}"/>
              </a:ext>
            </a:extLst>
          </p:cNvPr>
          <p:cNvSpPr txBox="1">
            <a:spLocks/>
          </p:cNvSpPr>
          <p:nvPr/>
        </p:nvSpPr>
        <p:spPr>
          <a:xfrm>
            <a:off x="262141" y="5685769"/>
            <a:ext cx="341324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adjective/noun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336056-34F2-34CD-9C7E-75425B8DEFB1}"/>
              </a:ext>
            </a:extLst>
          </p:cNvPr>
          <p:cNvSpPr txBox="1">
            <a:spLocks/>
          </p:cNvSpPr>
          <p:nvPr/>
        </p:nvSpPr>
        <p:spPr>
          <a:xfrm>
            <a:off x="4452093" y="56689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C19376E-9176-FC03-02BC-0D3A0F7D1D4F}"/>
              </a:ext>
            </a:extLst>
          </p:cNvPr>
          <p:cNvSpPr/>
          <p:nvPr/>
        </p:nvSpPr>
        <p:spPr>
          <a:xfrm>
            <a:off x="6633947" y="58186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32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4E0331-918B-EE41-2B32-F33607FACCAB}"/>
              </a:ext>
            </a:extLst>
          </p:cNvPr>
          <p:cNvSpPr txBox="1">
            <a:spLocks/>
          </p:cNvSpPr>
          <p:nvPr/>
        </p:nvSpPr>
        <p:spPr>
          <a:xfrm>
            <a:off x="8098764" y="4886102"/>
            <a:ext cx="3503284" cy="1899162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verb </a:t>
            </a:r>
            <a:b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meaning “to become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naming word – a thing, person, animal 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 place -.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601200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92628" y="398265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69771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246914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246913" y="49389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69770" y="49134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92418" y="489652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424056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92417" y="57920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69770" y="578875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246913" y="57781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424057" y="397507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601200" y="39819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424055" y="57750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601197" y="575301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EF2687D5-D455-BBB4-6CF0-D6FDB668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an </a:t>
            </a:r>
            <a:r>
              <a:rPr lang="en-GB" sz="4400" u="sng" dirty="0">
                <a:solidFill>
                  <a:srgbClr val="FFFF00"/>
                </a:solidFill>
              </a:rPr>
              <a:t>adjective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describes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533095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24523" y="390066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brown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01666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178809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178808" y="485694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01665" y="48314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24313" y="481454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355951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several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24312" y="571008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01665" y="57067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much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178808" y="56961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little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355952" y="389309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pretty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533095" y="38999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broken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355950" y="56930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533092" y="567103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</p:spTree>
    <p:extLst>
      <p:ext uri="{BB962C8B-B14F-4D97-AF65-F5344CB8AC3E}">
        <p14:creationId xmlns:p14="http://schemas.microsoft.com/office/powerpoint/2010/main" val="41256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FE86B4-A60B-731F-AA5A-F1AEBE54A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109461"/>
              </p:ext>
            </p:extLst>
          </p:nvPr>
        </p:nvGraphicFramePr>
        <p:xfrm>
          <a:off x="3495391" y="1871664"/>
          <a:ext cx="5201218" cy="3771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307">
                  <a:extLst>
                    <a:ext uri="{9D8B030D-6E8A-4147-A177-3AD203B41FA5}">
                      <a16:colId xmlns:a16="http://schemas.microsoft.com/office/drawing/2014/main" val="3544021886"/>
                    </a:ext>
                  </a:extLst>
                </a:gridCol>
                <a:gridCol w="2989911">
                  <a:extLst>
                    <a:ext uri="{9D8B030D-6E8A-4147-A177-3AD203B41FA5}">
                      <a16:colId xmlns:a16="http://schemas.microsoft.com/office/drawing/2014/main" val="3483122396"/>
                    </a:ext>
                  </a:extLst>
                </a:gridCol>
              </a:tblGrid>
              <a:tr h="57488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Word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Adjective (-</a:t>
                      </a:r>
                      <a:r>
                        <a:rPr lang="en-GB" sz="2400" dirty="0" err="1"/>
                        <a:t>en</a:t>
                      </a:r>
                      <a:r>
                        <a:rPr lang="en-GB" sz="2400" dirty="0"/>
                        <a:t>)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290620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Strength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25584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Length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u="none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6066637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Soft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914909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Light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184642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Dark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043448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46E212A-FD08-73AC-3C5D-71A8D6EDED01}"/>
              </a:ext>
            </a:extLst>
          </p:cNvPr>
          <p:cNvSpPr txBox="1"/>
          <p:nvPr/>
        </p:nvSpPr>
        <p:spPr>
          <a:xfrm>
            <a:off x="5789703" y="2532218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strengthen</a:t>
            </a:r>
            <a:endParaRPr lang="en-GB" sz="2400" u="sng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0CFDA730-ECC1-50FE-B989-E04CFD6C0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fill in the gaps?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A139D4-3470-B376-737C-99FFA9B21B90}"/>
              </a:ext>
            </a:extLst>
          </p:cNvPr>
          <p:cNvSpPr txBox="1"/>
          <p:nvPr/>
        </p:nvSpPr>
        <p:spPr>
          <a:xfrm>
            <a:off x="5789703" y="3167618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lengthen</a:t>
            </a:r>
            <a:endParaRPr lang="en-GB" sz="2400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C2AB5B-703A-3760-B56C-BB8D9D4ABF0F}"/>
              </a:ext>
            </a:extLst>
          </p:cNvPr>
          <p:cNvSpPr txBox="1"/>
          <p:nvPr/>
        </p:nvSpPr>
        <p:spPr>
          <a:xfrm>
            <a:off x="5806339" y="3824790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soften</a:t>
            </a:r>
            <a:endParaRPr lang="en-GB" sz="2400" u="sng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15E50B-5C67-7D9F-A3F3-6262FDC1028D}"/>
              </a:ext>
            </a:extLst>
          </p:cNvPr>
          <p:cNvSpPr txBox="1"/>
          <p:nvPr/>
        </p:nvSpPr>
        <p:spPr>
          <a:xfrm>
            <a:off x="5773078" y="4422831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lighten</a:t>
            </a:r>
            <a:endParaRPr lang="en-GB" sz="2400" u="sng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A046437-3C65-25C5-2CD7-03E8B9BD17FB}"/>
              </a:ext>
            </a:extLst>
          </p:cNvPr>
          <p:cNvSpPr txBox="1"/>
          <p:nvPr/>
        </p:nvSpPr>
        <p:spPr>
          <a:xfrm>
            <a:off x="5773078" y="5083385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darken</a:t>
            </a:r>
            <a:endParaRPr lang="en-GB" sz="2400" u="sng" dirty="0"/>
          </a:p>
        </p:txBody>
      </p:sp>
    </p:spTree>
    <p:extLst>
      <p:ext uri="{BB962C8B-B14F-4D97-AF65-F5344CB8AC3E}">
        <p14:creationId xmlns:p14="http://schemas.microsoft.com/office/powerpoint/2010/main" val="3989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9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7FC258-6FDA-7EBD-A249-CF449062E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F2F7010-39C2-4B53-8C72-A07D4242B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D62FC76-043B-1807-68C9-C9095ACC8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532064"/>
              </p:ext>
            </p:extLst>
          </p:nvPr>
        </p:nvGraphicFramePr>
        <p:xfrm>
          <a:off x="3720985" y="1970383"/>
          <a:ext cx="5201218" cy="3771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307">
                  <a:extLst>
                    <a:ext uri="{9D8B030D-6E8A-4147-A177-3AD203B41FA5}">
                      <a16:colId xmlns:a16="http://schemas.microsoft.com/office/drawing/2014/main" val="3544021886"/>
                    </a:ext>
                  </a:extLst>
                </a:gridCol>
                <a:gridCol w="2989911">
                  <a:extLst>
                    <a:ext uri="{9D8B030D-6E8A-4147-A177-3AD203B41FA5}">
                      <a16:colId xmlns:a16="http://schemas.microsoft.com/office/drawing/2014/main" val="3483122396"/>
                    </a:ext>
                  </a:extLst>
                </a:gridCol>
              </a:tblGrid>
              <a:tr h="57488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Word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Verb </a:t>
                      </a:r>
                      <a:r>
                        <a:rPr lang="en-GB" sz="2400" dirty="0"/>
                        <a:t>(-</a:t>
                      </a:r>
                      <a:r>
                        <a:rPr lang="en-GB" sz="2400" dirty="0" err="1"/>
                        <a:t>en</a:t>
                      </a:r>
                      <a:r>
                        <a:rPr lang="en-GB" sz="2400" dirty="0"/>
                        <a:t>)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290620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Deep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25584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Hard 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u="none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6066637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Sharp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914909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Short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184642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Quick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043448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792B173-F5AF-269C-B989-FFF4C1591CD9}"/>
              </a:ext>
            </a:extLst>
          </p:cNvPr>
          <p:cNvSpPr txBox="1"/>
          <p:nvPr/>
        </p:nvSpPr>
        <p:spPr>
          <a:xfrm>
            <a:off x="6015297" y="2630937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deepen</a:t>
            </a:r>
            <a:endParaRPr lang="en-GB" sz="2400" u="sng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3714DE9D-687E-CC02-2A84-B6FA10591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fill in the gaps?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2337A7-EC80-4868-0DEE-4CE24589AD4A}"/>
              </a:ext>
            </a:extLst>
          </p:cNvPr>
          <p:cNvSpPr txBox="1"/>
          <p:nvPr/>
        </p:nvSpPr>
        <p:spPr>
          <a:xfrm>
            <a:off x="6015297" y="3266337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harden</a:t>
            </a:r>
            <a:endParaRPr lang="en-GB" sz="2400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972EC-7ED2-812D-CE2B-103A89742CD2}"/>
              </a:ext>
            </a:extLst>
          </p:cNvPr>
          <p:cNvSpPr txBox="1"/>
          <p:nvPr/>
        </p:nvSpPr>
        <p:spPr>
          <a:xfrm>
            <a:off x="6031933" y="3923509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sharpen</a:t>
            </a:r>
            <a:endParaRPr lang="en-GB" sz="2400" u="sng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EBA7744-4B97-063A-7F40-9F174CC13136}"/>
              </a:ext>
            </a:extLst>
          </p:cNvPr>
          <p:cNvSpPr txBox="1"/>
          <p:nvPr/>
        </p:nvSpPr>
        <p:spPr>
          <a:xfrm>
            <a:off x="5998672" y="4521550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shorten</a:t>
            </a:r>
            <a:endParaRPr lang="en-GB" sz="2400" u="sng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D9CC40-EF06-58C4-FCB0-AAD3AF3B69FD}"/>
              </a:ext>
            </a:extLst>
          </p:cNvPr>
          <p:cNvSpPr txBox="1"/>
          <p:nvPr/>
        </p:nvSpPr>
        <p:spPr>
          <a:xfrm>
            <a:off x="5998672" y="5182104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quicken</a:t>
            </a:r>
            <a:endParaRPr lang="en-GB" sz="2400" u="sng" dirty="0"/>
          </a:p>
        </p:txBody>
      </p:sp>
    </p:spTree>
    <p:extLst>
      <p:ext uri="{BB962C8B-B14F-4D97-AF65-F5344CB8AC3E}">
        <p14:creationId xmlns:p14="http://schemas.microsoft.com/office/powerpoint/2010/main" val="131675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9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sun can lighted the sky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clouds </a:t>
            </a:r>
            <a:r>
              <a:rPr lang="en-GB" sz="3400" dirty="0" err="1">
                <a:solidFill>
                  <a:schemeClr val="bg1"/>
                </a:solidFill>
              </a:rPr>
              <a:t>darke</a:t>
            </a:r>
            <a:r>
              <a:rPr lang="en-GB" sz="3400" dirty="0">
                <a:solidFill>
                  <a:schemeClr val="bg1"/>
                </a:solidFill>
              </a:rPr>
              <a:t> it later in the day.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sun can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lighten</a:t>
            </a:r>
            <a:r>
              <a:rPr lang="en-GB" sz="3400" dirty="0">
                <a:solidFill>
                  <a:schemeClr val="bg1"/>
                </a:solidFill>
              </a:rPr>
              <a:t> the sky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clouds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darken</a:t>
            </a:r>
            <a:r>
              <a:rPr lang="en-GB" sz="3400" dirty="0">
                <a:solidFill>
                  <a:schemeClr val="bg1"/>
                </a:solidFill>
              </a:rPr>
              <a:t> it later in the day.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sun can lighten the sky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clouds darken it later in the day.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need to </a:t>
            </a:r>
            <a:r>
              <a:rPr lang="en-GB" sz="3400" dirty="0" err="1">
                <a:solidFill>
                  <a:schemeClr val="bg1"/>
                </a:solidFill>
              </a:rPr>
              <a:t>widden</a:t>
            </a:r>
            <a:r>
              <a:rPr lang="en-GB" sz="3400" dirty="0">
                <a:solidFill>
                  <a:schemeClr val="bg1"/>
                </a:solidFill>
              </a:rPr>
              <a:t> the path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lengthan</a:t>
            </a:r>
            <a:r>
              <a:rPr lang="en-GB" sz="3400" dirty="0">
                <a:solidFill>
                  <a:schemeClr val="bg1"/>
                </a:solidFill>
              </a:rPr>
              <a:t> the bridge to make it safer.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need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widen</a:t>
            </a:r>
            <a:r>
              <a:rPr lang="en-GB" sz="3400" dirty="0">
                <a:solidFill>
                  <a:schemeClr val="bg1"/>
                </a:solidFill>
              </a:rPr>
              <a:t> the path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lengthen</a:t>
            </a:r>
            <a:r>
              <a:rPr lang="en-GB" sz="3400" dirty="0">
                <a:solidFill>
                  <a:schemeClr val="bg1"/>
                </a:solidFill>
              </a:rPr>
              <a:t> the bridge to make it safer.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need to widen the path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lengthen the bridge to make it safer.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strengthen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widen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soften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lighten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darken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quicken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deepen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harden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sharpen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lengthen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thicken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shorten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underlining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under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line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946045-420D-EE97-9159-BDF51D888DB3}"/>
              </a:ext>
            </a:extLst>
          </p:cNvPr>
          <p:cNvSpPr txBox="1">
            <a:spLocks/>
          </p:cNvSpPr>
          <p:nvPr/>
        </p:nvSpPr>
        <p:spPr>
          <a:xfrm>
            <a:off x="2770043" y="5907023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lin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80110D-DF19-2AE8-0948-6D469C3C3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107023C-A853-E7D8-8AB4-8FCE8B504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DE3226E-6FF7-A633-4DC2-DF2CC347B6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657091"/>
              </p:ext>
            </p:extLst>
          </p:nvPr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602F569-4D85-96EB-1AFE-7EADBE9D42C5}"/>
              </a:ext>
            </a:extLst>
          </p:cNvPr>
          <p:cNvGraphicFramePr>
            <a:graphicFrameLocks noGrp="1"/>
          </p:cNvGraphicFramePr>
          <p:nvPr/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72A71BC-8190-9991-F615-2A95D8480800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902F31-68BD-CF98-F559-88E1B7E1A03E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386326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FC676-B333-095E-39A2-8A51B145F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368E48D-D783-0099-857B-446DE7C75C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CEF0039-9308-E827-E811-D663637D0A0D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84FC8B8-B88C-334D-67CB-3087FC5F6CE3}"/>
              </a:ext>
            </a:extLst>
          </p:cNvPr>
          <p:cNvGraphicFramePr>
            <a:graphicFrameLocks noGrp="1"/>
          </p:cNvGraphicFramePr>
          <p:nvPr/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DB0224DD-D7AB-1CBA-C16F-73B48E0F0EC9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3AA9AF-470A-CE17-C89E-65E57F41FCDE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293654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57DE0-3E0E-9F8F-F491-8D08BB6631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758C0B4-C6A9-136A-885D-EB23C66F4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CD52459-F17C-C775-7EA9-B5E02427B6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103510"/>
              </p:ext>
            </p:extLst>
          </p:nvPr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F998F36-B369-4756-B702-DA23CD549443}"/>
              </a:ext>
            </a:extLst>
          </p:cNvPr>
          <p:cNvGraphicFramePr>
            <a:graphicFrameLocks noGrp="1"/>
          </p:cNvGraphicFramePr>
          <p:nvPr/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C73A0A11-DAD0-DFEA-A97F-117E712968B5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315D6D-6B44-7976-93B8-6709C1160A8C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36098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1F35F-A83D-3689-BCD6-6D1F69614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744337F-0811-76D2-1433-8F40071C42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EBE4E0-EA09-730A-1D6C-27CAD22E55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797091"/>
              </p:ext>
            </p:extLst>
          </p:nvPr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4914237-63B5-C3AC-906E-0E060C69A6E2}"/>
              </a:ext>
            </a:extLst>
          </p:cNvPr>
          <p:cNvGraphicFramePr>
            <a:graphicFrameLocks noGrp="1"/>
          </p:cNvGraphicFramePr>
          <p:nvPr/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9434E879-2A1C-490D-A8BA-F7F90C82A9B7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BA1AF7-D288-DB5F-C6BB-D5C84125C5F8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56279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4B92C-1242-9BD8-0A85-D78565911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FEDD0DC-E265-24BE-E9B3-4FAF33CF9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948618-52B4-A987-1614-A7DFBA15D107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537577" cy="6526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702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64604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630271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547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53233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4D2DD2D-5CC4-F291-7162-C6FBD168A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639176"/>
              </p:ext>
            </p:extLst>
          </p:nvPr>
        </p:nvGraphicFramePr>
        <p:xfrm>
          <a:off x="5922819" y="2094504"/>
          <a:ext cx="6028100" cy="464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80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7559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91761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45928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60520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8085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7F7A823-086A-1A57-00E4-9913BA553E78}"/>
              </a:ext>
            </a:extLst>
          </p:cNvPr>
          <p:cNvSpPr txBox="1">
            <a:spLocks/>
          </p:cNvSpPr>
          <p:nvPr/>
        </p:nvSpPr>
        <p:spPr>
          <a:xfrm>
            <a:off x="6356699" y="315539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3B2345-B242-80CE-5854-EB3B72D151AA}"/>
              </a:ext>
            </a:extLst>
          </p:cNvPr>
          <p:cNvSpPr txBox="1">
            <a:spLocks/>
          </p:cNvSpPr>
          <p:nvPr/>
        </p:nvSpPr>
        <p:spPr>
          <a:xfrm>
            <a:off x="6356699" y="1231158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256359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2414</Words>
  <Application>Microsoft Office PowerPoint</Application>
  <PresentationFormat>Widescreen</PresentationFormat>
  <Paragraphs>896</Paragraphs>
  <Slides>29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-en</vt:lpstr>
      <vt:lpstr>PowerPoint Presentation</vt:lpstr>
      <vt:lpstr>PowerPoint Presentation</vt:lpstr>
      <vt:lpstr>PowerPoint Presentation</vt:lpstr>
      <vt:lpstr>Can you fill in the gaps?</vt:lpstr>
      <vt:lpstr>Can you fill in the gaps?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2026-06-04T15:07:44Z</dcterms:modified>
</cp:coreProperties>
</file>